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6/18/2026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6/18/2026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6/18/2026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6/18/2026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6/18/2026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6/18/2026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6/18/2026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6/18/2026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6/18/2026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6/18/2026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6/18/2026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6/18/2026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59ACF5C-8AE5-1ACD-F3DD-C18D2559BE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502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C0F8B8-145A-DC92-9E6C-3D423B47B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66EFEC7-B43F-D6A2-BE04-84CC9C0CF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568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0CFDF7-EFB0-95CE-C55A-2BD7A1151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2D1F517-9C99-BA84-9DD1-1D13B081F8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415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174169-C06C-8169-43BF-51BBE1291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85C56B-B86F-E33D-A5BC-38DD6616C9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340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757D6E-9F3D-9992-4601-A3F95A01A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6162EFC-9F7A-E17B-D4F8-D5AE9E7160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082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B2CA88-8433-A504-43D5-C1DBAF103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232436-F88B-A95F-8EBE-52BA3E5079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690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1617AC-D0BD-5948-2B14-C09F71E38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702555-89DA-9406-5A65-724F93E090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7585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747762-933D-6406-EAEC-75D54A20C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6E53C1-2E0D-5DE4-4ED7-B69347FA80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093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ECF219-1290-2D4C-DC94-F0DFA6540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E91D775-F269-42E6-13D7-5679B821DD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8638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46DECD-C971-C637-2E87-6561ADC90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51A0392-9553-2203-8EE0-06FBE4C4C6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829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75222A-771F-C6AC-49E5-FB59E653E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20FFFA-5C66-308D-BC09-C9591DA03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5152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80E854-4F0B-E940-4D25-53E10ED74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04DBFC-0BE4-4699-C777-D7AAB6D718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42148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{589AD894-CA74-46AF-B5C2-D817E2AB6E82}TFfb9a325e-b4a8-473d-b025-df086f5ae4937a5f077a-90802770140c</Template>
  <TotalTime>36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Gill Sans MT</vt:lpstr>
      <vt:lpstr>Parcel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jothika shetty</dc:creator>
  <cp:lastModifiedBy>jothika shetty</cp:lastModifiedBy>
  <cp:revision>2</cp:revision>
  <dcterms:created xsi:type="dcterms:W3CDTF">2026-06-18T08:41:19Z</dcterms:created>
  <dcterms:modified xsi:type="dcterms:W3CDTF">2026-06-18T09:18:00Z</dcterms:modified>
</cp:coreProperties>
</file>