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4743" r:id="rId3"/>
    <p:sldId id="4790" r:id="rId4"/>
    <p:sldId id="257" r:id="rId5"/>
    <p:sldId id="285" r:id="rId6"/>
    <p:sldId id="260" r:id="rId7"/>
    <p:sldId id="261" r:id="rId8"/>
    <p:sldId id="258" r:id="rId9"/>
    <p:sldId id="262" r:id="rId10"/>
    <p:sldId id="263" r:id="rId11"/>
    <p:sldId id="282" r:id="rId12"/>
    <p:sldId id="283" r:id="rId13"/>
    <p:sldId id="291" r:id="rId14"/>
    <p:sldId id="264" r:id="rId15"/>
    <p:sldId id="287" r:id="rId16"/>
    <p:sldId id="271" r:id="rId17"/>
    <p:sldId id="272" r:id="rId18"/>
    <p:sldId id="284" r:id="rId19"/>
    <p:sldId id="266" r:id="rId20"/>
    <p:sldId id="267" r:id="rId21"/>
    <p:sldId id="4792" r:id="rId22"/>
    <p:sldId id="479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094" y="2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9E614-883C-491A-A6C2-35238EEA510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EA6F7-D71A-4CEA-901F-5581C1F9B4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2959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862C9-AF56-FF2D-7667-0DD8B2E06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65622-1566-540C-C238-68DDC7614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5192D4-728F-72AF-6BB6-27C3953E8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03C4E-FE9E-9D4A-51AE-325DB579A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22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862C9-AF56-FF2D-7667-0DD8B2E06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65622-1566-540C-C238-68DDC7614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5192D4-728F-72AF-6BB6-27C3953E8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03C4E-FE9E-9D4A-51AE-325DB579A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16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C0426-17F5-6E3B-36AD-B3259F8B7E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F2943-850A-689B-17D4-FB20E43F0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EDA99-5939-0A05-39F0-51A33B00A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DA9BC-A3E1-1352-2863-08AA5C06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53EC2-DE26-E9C2-7AA7-69540568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8499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D3053-B116-04BC-00F2-91343C6E5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BD576-DD52-E4B5-92CA-CD107C86A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FED0D-7295-EEF1-50E2-58B8A0515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E7E81-579C-7703-73F5-BCA46905D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93627-6A22-A7D7-4DCB-B6B44552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922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77E42-B689-A0AE-9F27-0E26DACC7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39227-6BD6-BDA3-37CD-592896635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BD204-C3AB-969F-455D-07E44DD7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F12B8-2491-55AE-BF1D-48853C2D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5CD4A-5E6C-204E-316B-9624EFC81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578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D822-5EA0-B274-CB8F-3823C6CBA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F990B-7389-1F29-9941-921215BCC9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62A584-61EF-EBBE-6F47-136B6EBC3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2BCDD-B89A-0FDD-5A36-77EE1EB3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A016DF-E53A-BE1F-0865-7427C8550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9F225-FAB8-AE1F-3DEB-1E91D20B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6251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BD87-E825-7637-3361-D805FCA6F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3AEC2-F651-FFCB-2C62-C7BC424F6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9E689-50AF-3239-634C-EF79B2B46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C4BD49-3513-7815-D906-034F2DA248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63183C-4697-AD55-EA73-704471B4ED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06046E-2BB6-04B0-E78D-320DB5B4B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B49480-92CF-6FB9-96B7-3E5F77112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2A9FB-E8E9-6A1A-2BBE-FD8C02F4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865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C1614-700F-9931-5C68-36EA5EAD8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54B01D-CA37-3B37-5668-2962987FB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45412A-F618-03FE-A5BC-FD656484D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629758-DB15-8803-486A-CBB09474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009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3D159C-7AD3-3D6D-CA96-D0F5E84CD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F9E29B-53ED-D331-08E1-2AC7BE8FC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4D062-A92B-6608-99A5-D29742EFE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5594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E6AA5-63BD-D56C-B8C5-6492FE0D8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5531F-C131-2A9E-F1B4-EB1F1987A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7C369-4722-806A-7153-B04526A5A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1F03F-424C-60CA-8628-793DCFEE9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9116F8-69F9-E951-A3D4-BB774B53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493F0B-5897-169E-80AD-EE0D73DF9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621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F00F6-3976-0A05-CDC1-37E61E281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9F49FD-D6C2-9AA9-6091-3A12F401BE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0ACBC-810F-8B2C-246A-CDBF44380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3FEC6A-3ADD-00D1-DC71-307AFE46C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84644-149E-63D5-133D-002BDA387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30F992-1FD1-16A6-4238-724C55610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0124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45663-D071-CCBC-BB92-8EC5E45AD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E13D8-B881-4934-8F44-33E2C2EBA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C8B37-C980-6073-83D0-5795C4FDF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A8726-EEE0-790D-B949-D3D1A2AC4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D529E-0324-C6B2-9C35-5EE0CAF8C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47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AE5562-45D4-8B2D-BE05-EA2602675B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F6A068-F1E3-FF0E-9616-23F9C727E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EA486-D554-EA1F-4850-E34CB9245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333B0-DE84-C0F4-AF48-B88A8747A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041ED-CE1B-F80C-66A9-F7EC958FE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502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FBA88A-B1D9-8605-43FC-9A3355F99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5D808-262D-6F8F-6CE2-CE7765713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5D232-9EE3-A1E6-842A-DE6B0DD02A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5B059-3321-4421-8A34-F36000A43FFB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4A1DB-E3A6-B2B9-6898-EC1AA22D9B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9EF18-9C52-C609-F18E-6289110EF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94787-0229-43AB-9A65-A3EA69F0F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7317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12C90AEF-1BA3-B903-7F86-A18C5C2BB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141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AEED5-92CC-7F62-6E61-4A93227F1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EAF2BB-1B69-9585-E65E-3C6C149D6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2" y="0"/>
            <a:ext cx="115388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05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AEED5-92CC-7F62-6E61-4A93227F1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C52E3BF-F985-3880-8517-0B6BFBA73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235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9C6D99-E31B-793D-F73F-7DF75064A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14" y="0"/>
            <a:ext cx="10526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2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A1851A-803C-58E3-5C8F-E14234108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049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469DD2-E87D-BF96-6758-237D46FD9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76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6E8A5C-0127-2EE1-911D-A9D408C09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7" y="0"/>
            <a:ext cx="10940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45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493D2B5-56A5-4286-FEC8-2B7C5F05F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6" y="0"/>
            <a:ext cx="110272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A432E4-27F5-4204-310D-C6C0937FB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45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72737D-7BA9-31D9-B4B7-4D6EECADB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25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9A7E177-D036-791A-A93B-433A5D7A5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972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7"/>
          <p:cNvSpPr/>
          <p:nvPr/>
        </p:nvSpPr>
        <p:spPr>
          <a:xfrm>
            <a:off x="685800" y="177794"/>
            <a:ext cx="1224513" cy="1016013"/>
          </a:xfrm>
          <a:custGeom>
            <a:avLst/>
            <a:gdLst/>
            <a:ahLst/>
            <a:cxnLst/>
            <a:rect l="l" t="t" r="r" b="b"/>
            <a:pathLst>
              <a:path w="1836769" h="1524019">
                <a:moveTo>
                  <a:pt x="0" y="0"/>
                </a:moveTo>
                <a:lnTo>
                  <a:pt x="1836769" y="0"/>
                </a:lnTo>
                <a:lnTo>
                  <a:pt x="1836769" y="1524020"/>
                </a:lnTo>
                <a:lnTo>
                  <a:pt x="0" y="1524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IN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383D2E1-73DC-94C2-0AFD-9A81CB99E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14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A9D05DB-65FF-FEA7-9AC4-E60755DB3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1" y="0"/>
            <a:ext cx="10907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269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0E3A826-8C73-722B-6BF4-5851E6C1D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8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9D77C96-575D-EAAD-9078-24789BDD9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943" y="0"/>
            <a:ext cx="10853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36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3D3D1-B44D-6643-A1F4-9677C3943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14" y="0"/>
            <a:ext cx="11136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035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BDE852B-0505-B014-600B-15E5DEB38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41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C059236-BF8F-ACD8-465E-5F88BC9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7" y="10886"/>
            <a:ext cx="110163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25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876EC8-F3B8-9E7D-2636-2C2197D69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3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DB18E2-52AF-80B9-9EDE-648A49F41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48" y="0"/>
            <a:ext cx="10280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5C94B-D011-0F10-7B33-23CF5CEA0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7D1F4F-F2A2-1428-116E-F981BF26A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486" y="0"/>
            <a:ext cx="10809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76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0600B-D853-4E51-8052-AF6E94A48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FACD9D-7F93-2798-63AA-6926404FC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43" y="0"/>
            <a:ext cx="10472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49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4</Words>
  <Application>Microsoft Office PowerPoint</Application>
  <PresentationFormat>Widescreen</PresentationFormat>
  <Paragraphs>4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CP NAIR</dc:creator>
  <cp:lastModifiedBy>jothika shetty</cp:lastModifiedBy>
  <cp:revision>33</cp:revision>
  <dcterms:created xsi:type="dcterms:W3CDTF">2022-10-17T08:03:42Z</dcterms:created>
  <dcterms:modified xsi:type="dcterms:W3CDTF">2026-06-17T17:12:21Z</dcterms:modified>
</cp:coreProperties>
</file>